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3" r:id="rId3"/>
    <p:sldId id="264" r:id="rId4"/>
    <p:sldId id="265" r:id="rId5"/>
    <p:sldId id="266" r:id="rId6"/>
    <p:sldId id="267" r:id="rId7"/>
    <p:sldId id="268" r:id="rId8"/>
    <p:sldId id="269" r:id="rId9"/>
    <p:sldId id="270" r:id="rId10"/>
    <p:sldId id="271" r:id="rId11"/>
    <p:sldId id="272" r:id="rId12"/>
    <p:sldId id="273" r:id="rId13"/>
    <p:sldId id="283" r:id="rId14"/>
    <p:sldId id="275" r:id="rId15"/>
    <p:sldId id="276" r:id="rId16"/>
    <p:sldId id="277" r:id="rId17"/>
    <p:sldId id="281" r:id="rId18"/>
    <p:sldId id="282" r:id="rId19"/>
    <p:sldId id="278" r:id="rId20"/>
    <p:sldId id="280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64" d="100"/>
          <a:sy n="64" d="100"/>
        </p:scale>
        <p:origin x="102" y="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855B7-18AD-4F2F-8804-E5C35898B0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6ACF347-D168-4399-BAA2-845B50EDCC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0C9DA2-B645-4AC7-845C-583B185BD1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B8865-0618-466A-9548-C5AA21AA5474}" type="datetimeFigureOut">
              <a:rPr lang="en-US" smtClean="0"/>
              <a:t>9/12/2018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2A081C-C98C-4422-BB0E-FD75F7EAC2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A4A01F-B920-48F6-8419-790D2CE334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0159C-2697-417E-A534-A296A8C07C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335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F89E35-2ED3-4E84-87C7-D46D4FB00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F197981-73E4-4E37-98A8-7549DC90B5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B0A8CD-B113-4F92-89D1-CDE00845A8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B8865-0618-466A-9548-C5AA21AA5474}" type="datetimeFigureOut">
              <a:rPr lang="en-US" smtClean="0"/>
              <a:t>9/12/2018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D910DD-EEAA-44D2-B30F-D59D75683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3771A1-94BF-4DD8-BF89-BC5AD29F5F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0159C-2697-417E-A534-A296A8C07C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3381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55F9435-CCDB-463A-9B71-C06EE84CF4B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6BC88A-F046-4B03-A7B9-C6CDDFEDCF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7B608D-572F-4721-9BFC-490DEF372C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B8865-0618-466A-9548-C5AA21AA5474}" type="datetimeFigureOut">
              <a:rPr lang="en-US" smtClean="0"/>
              <a:t>9/12/2018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9CA186-4324-4FAD-A771-500EF73E95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0BA69F-B5CD-4068-A79C-B87479427A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0159C-2697-417E-A534-A296A8C07C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4995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9D6D0-02E8-4B4C-9F41-7EAA7387F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B5503A-1B20-4747-A781-E55E0B4D74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E64A00-4961-40D4-966D-434D0F9D47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B8865-0618-466A-9548-C5AA21AA5474}" type="datetimeFigureOut">
              <a:rPr lang="en-US" smtClean="0"/>
              <a:t>9/12/2018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9ABC4A-788C-41DA-9174-1C739B392E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F7FF2B-E284-436C-9B03-C88F8D31B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0159C-2697-417E-A534-A296A8C07C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6954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4AB1B8-FFD6-423D-80EF-E4C8147371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D4A5E4-F84F-43ED-87BF-15AAC4F801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F70FBF-4232-4AA1-8375-23F4B78C71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B8865-0618-466A-9548-C5AA21AA5474}" type="datetimeFigureOut">
              <a:rPr lang="en-US" smtClean="0"/>
              <a:t>9/12/2018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76E502-0D00-402F-BA11-51E1EBAFB9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7153F0-C670-4D07-BAD9-BE20641F8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0159C-2697-417E-A534-A296A8C07C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6121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E4E9B9-340F-41FB-8DFA-41B1E8EDC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EE2078-4563-4094-907F-EC159A223B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D55382-198D-4851-B66F-F4601563BE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1283D4-22A6-4D52-AC96-527335EE98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B8865-0618-466A-9548-C5AA21AA5474}" type="datetimeFigureOut">
              <a:rPr lang="en-US" smtClean="0"/>
              <a:t>9/12/2018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F5A5BD-5133-4DAB-A3EA-EDFB4D3EA7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406ED4-47B2-4CB8-8CEB-9BBDA40CDF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0159C-2697-417E-A534-A296A8C07C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16794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404203-4E05-48BF-8826-CFB714955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CCA070-58B1-4930-8032-5B7F056BD5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48A0DA-2185-43A1-8761-9E7385CFEB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D20E6C5-5CFC-4EF0-B1D2-99416BA3F38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C2F0FC7-C0BA-4FEA-9996-74B5A0CEE8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8A2B0CE-1EB4-41C7-8EB2-C63742DF27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B8865-0618-466A-9548-C5AA21AA5474}" type="datetimeFigureOut">
              <a:rPr lang="en-US" smtClean="0"/>
              <a:t>9/12/2018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73FE784-39AE-4CB7-9876-0DB13B6EB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76FF75B-620D-42FB-8739-59211C2432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0159C-2697-417E-A534-A296A8C07C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405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3F8ED0-5907-494F-A634-77414917A5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3269C97-0865-48F8-91A6-433F41D2FC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B8865-0618-466A-9548-C5AA21AA5474}" type="datetimeFigureOut">
              <a:rPr lang="en-US" smtClean="0"/>
              <a:t>9/12/2018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BD7AFF-D964-432B-958C-61965859E0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08E49A-9940-4B47-9F24-2F6AB9E633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0159C-2697-417E-A534-A296A8C07C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1324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60022C1-9AE7-4CFF-9443-23627972BE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B8865-0618-466A-9548-C5AA21AA5474}" type="datetimeFigureOut">
              <a:rPr lang="en-US" smtClean="0"/>
              <a:t>9/12/2018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E556CFC-EAC4-4301-9D36-4CCBDD6FF8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A26790-3305-4688-9449-9A06843E2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0159C-2697-417E-A534-A296A8C07C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5788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24FC5-EAE7-49DB-84CD-9C604007C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DAC91A-25DC-467A-AC47-C29D1C74EB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A3B84A-9610-4404-A2FE-EE87AE9554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09DB1C-243C-497D-BC43-2471160CE0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B8865-0618-466A-9548-C5AA21AA5474}" type="datetimeFigureOut">
              <a:rPr lang="en-US" smtClean="0"/>
              <a:t>9/12/2018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CBE20A-B1B2-4A2F-A84C-A3DFEFA14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A53ADF-3FB8-4186-9DE9-1ECAADF90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0159C-2697-417E-A534-A296A8C07C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5285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18EB59-BE37-4C5A-87DA-29C0ADFBC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CA32D83-64B7-4A2B-A864-3B8022EF4F2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1EB85B-E846-4E0F-9535-1A15E3E0D2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862BF5-F551-4932-86FA-55F247BAD6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B8865-0618-466A-9548-C5AA21AA5474}" type="datetimeFigureOut">
              <a:rPr lang="en-US" smtClean="0"/>
              <a:t>9/12/2018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0F9C2B-8E4E-40F3-AB8E-03C3E711B5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961060-8047-44C0-A4FB-5A54EA819D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0159C-2697-417E-A534-A296A8C07C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1420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8D0BF0C-800D-4147-90C6-99BD38B9E3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AA75A4-804E-4189-B886-C3BE7C2EA0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534FAC-DE58-4E67-B788-3C14AA7DC8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2B8865-0618-466A-9548-C5AA21AA5474}" type="datetimeFigureOut">
              <a:rPr lang="en-US" smtClean="0"/>
              <a:t>9/12/2018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FA1A7F-DC05-47BC-B14E-C7F37FD86D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F0E011-BBFD-40DE-A9F6-FFB202963F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B0159C-2697-417E-A534-A296A8C07C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1398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text on a black background&#10;&#10;Description generated with very high confidence">
            <a:extLst>
              <a:ext uri="{FF2B5EF4-FFF2-40B4-BE49-F238E27FC236}">
                <a16:creationId xmlns:a16="http://schemas.microsoft.com/office/drawing/2014/main" id="{4B14176C-587E-4DC2-ACFC-5C447BFE5F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9135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1827120-DA39-42E6-96EE-4A529B17BA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5062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AEA180D0-4AF0-4EAE-8A8E-B1664A00D6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3558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E00CF583-8D84-46E8-9142-0274B8622B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084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762370A7-A749-4931-B036-48027657C8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0409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CD27715B-F21B-4A0E-8EE4-4F8798E4FB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1355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text on a white background&#10;&#10;Description generated with very high confidence">
            <a:extLst>
              <a:ext uri="{FF2B5EF4-FFF2-40B4-BE49-F238E27FC236}">
                <a16:creationId xmlns:a16="http://schemas.microsoft.com/office/drawing/2014/main" id="{98827E92-F5B3-4536-96F2-5301817A3D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5805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E4FEADA7-61BD-48B8-9022-F8A0218664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8642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FACB4439-60FB-402C-B5B6-CA6C94B0DC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0075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755C90A2-DA0B-4ECF-AD31-068989C167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4077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ransport&#10;&#10;Description generated with very high confidence">
            <a:extLst>
              <a:ext uri="{FF2B5EF4-FFF2-40B4-BE49-F238E27FC236}">
                <a16:creationId xmlns:a16="http://schemas.microsoft.com/office/drawing/2014/main" id="{9B6BAAE4-AF7E-49DD-A5A8-1E4E26B066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368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B0EBBA9-8F01-4902-BF72-C6B95F0152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258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B2D72F94-4B2F-48E6-BD24-D0C6939F2D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9448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text on a white background&#10;&#10;Description generated with high confidence">
            <a:extLst>
              <a:ext uri="{FF2B5EF4-FFF2-40B4-BE49-F238E27FC236}">
                <a16:creationId xmlns:a16="http://schemas.microsoft.com/office/drawing/2014/main" id="{EB078652-D6B1-46C2-8CA4-7C1925EBE5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1809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0375F893-E71E-45F0-8C1F-68D21D2066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8418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logo&#10;&#10;Description generated with high confidence">
            <a:extLst>
              <a:ext uri="{FF2B5EF4-FFF2-40B4-BE49-F238E27FC236}">
                <a16:creationId xmlns:a16="http://schemas.microsoft.com/office/drawing/2014/main" id="{48CA2493-A90E-4375-AFAC-0CBA1EF14B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8313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96DA002-4B60-4580-957E-FD117B5AA6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8508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332FCA9-24A6-45CC-842A-F29EE98C49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1085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1DFFB663-0BF5-461D-8391-DF2815A648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4128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94FEBB82-D43E-4A56-B053-83CA786DBC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4183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164</TotalTime>
  <Words>0</Words>
  <Application>Microsoft Office PowerPoint</Application>
  <PresentationFormat>Widescreen</PresentationFormat>
  <Paragraphs>0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Brooke Lichtman</dc:creator>
  <cp:lastModifiedBy>Brooke Lichtman</cp:lastModifiedBy>
  <cp:revision>7</cp:revision>
  <dcterms:created xsi:type="dcterms:W3CDTF">2018-09-10T14:54:41Z</dcterms:created>
  <dcterms:modified xsi:type="dcterms:W3CDTF">2018-09-12T19:27:22Z</dcterms:modified>
</cp:coreProperties>
</file>